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3"/>
  </p:notesMasterIdLst>
  <p:sldIdLst>
    <p:sldId id="1952" r:id="rId6"/>
    <p:sldId id="1962" r:id="rId7"/>
    <p:sldId id="1965" r:id="rId8"/>
    <p:sldId id="1967" r:id="rId9"/>
    <p:sldId id="1963" r:id="rId10"/>
    <p:sldId id="1966" r:id="rId11"/>
    <p:sldId id="269" r:id="rId12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5"/>
            <p14:sldId id="1967"/>
            <p14:sldId id="1963"/>
            <p14:sldId id="1966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3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09-12-2020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</a:t>
            </a:r>
            <a:r>
              <a:rPr lang="en-US" sz="1400" dirty="0"/>
              <a:t>Manual and Automation testing of mobile applications for both Android and iOS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2</a:t>
            </a:r>
          </a:p>
          <a:p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</a:t>
            </a:r>
            <a:r>
              <a:rPr lang="en-IN" sz="1400" dirty="0" err="1"/>
              <a:t>Sagar.K</a:t>
            </a: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	Mentor PS# </a:t>
            </a:r>
            <a:r>
              <a:rPr lang="en-IN" sz="1400" dirty="0"/>
              <a:t>40010755</a:t>
            </a:r>
          </a:p>
          <a:p>
            <a:pPr marL="0" indent="0">
              <a:buNone/>
            </a:pP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149088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 V N S K Aditya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99002471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MYSEMB03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5025863" y="3949504"/>
            <a:ext cx="2683129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Shandhiya V.S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99002477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MYSEMB03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560654" y="2255965"/>
            <a:ext cx="1409913" cy="157416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5701664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664" y="2448478"/>
            <a:ext cx="1214319" cy="14194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55" y="2255965"/>
            <a:ext cx="1409912" cy="161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526" r="1579" b="15138"/>
          <a:stretch/>
        </p:blipFill>
        <p:spPr>
          <a:xfrm>
            <a:off x="1564727" y="1119305"/>
            <a:ext cx="4583467" cy="210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019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Project Status, Key Updates and Attention areas</a:t>
            </a:r>
            <a:endParaRPr lang="en-IN" sz="20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2947674"/>
              </p:ext>
            </p:extLst>
          </p:nvPr>
        </p:nvGraphicFramePr>
        <p:xfrm>
          <a:off x="407194" y="666750"/>
          <a:ext cx="8432006" cy="8215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16003">
                  <a:extLst>
                    <a:ext uri="{9D8B030D-6E8A-4147-A177-3AD203B41FA5}">
                      <a16:colId xmlns:a16="http://schemas.microsoft.com/office/drawing/2014/main" val="1657510653"/>
                    </a:ext>
                  </a:extLst>
                </a:gridCol>
                <a:gridCol w="4216003">
                  <a:extLst>
                    <a:ext uri="{9D8B030D-6E8A-4147-A177-3AD203B41FA5}">
                      <a16:colId xmlns:a16="http://schemas.microsoft.com/office/drawing/2014/main" val="2682295151"/>
                    </a:ext>
                  </a:extLst>
                </a:gridCol>
              </a:tblGrid>
              <a:tr h="35101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Current Stage of the project: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Installed Appium, Android studio , Eclipse IDE ,Installed Cucumber and used Selenium for doing the login operation according to the test plan</a:t>
                      </a:r>
                      <a:endParaRPr lang="en-IN" sz="1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3564260"/>
                  </a:ext>
                </a:extLst>
              </a:tr>
              <a:tr h="425271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Overall project progress: 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 time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114164"/>
                  </a:ext>
                </a:extLst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5385633" y="1131167"/>
            <a:ext cx="285222" cy="198971"/>
          </a:xfrm>
          <a:prstGeom prst="ellipse">
            <a:avLst/>
          </a:prstGeom>
          <a:solidFill>
            <a:srgbClr val="00B050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N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674857"/>
              </p:ext>
            </p:extLst>
          </p:nvPr>
        </p:nvGraphicFramePr>
        <p:xfrm>
          <a:off x="414440" y="1776172"/>
          <a:ext cx="3512875" cy="2857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2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3667"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  <a:r>
                        <a:rPr lang="en-US" baseline="0" dirty="0"/>
                        <a:t> Updates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3220">
                <a:tc>
                  <a:txBody>
                    <a:bodyPr/>
                    <a:lstStyle/>
                    <a:p>
                      <a:pPr marL="171450" marR="0" lvl="0" indent="-171450" algn="l" defTabSz="68578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Week 1 :</a:t>
                      </a:r>
                    </a:p>
                    <a:p>
                      <a:pPr marL="228600" marR="0" lvl="0" indent="-228600" algn="l" defTabSz="68578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sz="9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Raised ticket to install the software</a:t>
                      </a:r>
                    </a:p>
                    <a:p>
                      <a:pPr marL="228600" marR="0" lvl="0" indent="-228600" algn="l" defTabSz="68578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sz="9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Understanding the concepts of automation and</a:t>
                      </a:r>
                      <a:r>
                        <a:rPr lang="en-US" sz="9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wrote manual test cases</a:t>
                      </a:r>
                      <a:endParaRPr lang="en-US" sz="9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68578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Week 2 :</a:t>
                      </a:r>
                    </a:p>
                    <a:p>
                      <a:pPr marL="228600" marR="0" lvl="0" indent="-228600" algn="l" defTabSz="68578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sz="9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Going through the materials and</a:t>
                      </a:r>
                      <a:r>
                        <a:rPr lang="en-US" sz="9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links for understanding automation framework  </a:t>
                      </a:r>
                    </a:p>
                    <a:p>
                      <a:pPr marL="228600" marR="0" lvl="0" indent="-228600" algn="l" defTabSz="68578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sz="9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Understanding </a:t>
                      </a:r>
                      <a:r>
                        <a:rPr lang="en-US" sz="9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Appium</a:t>
                      </a:r>
                      <a:r>
                        <a:rPr lang="en-US" sz="9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0" marR="0" lvl="0" indent="0" algn="l" defTabSz="68578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9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 Week</a:t>
                      </a:r>
                      <a:r>
                        <a:rPr lang="en-US" sz="9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3:</a:t>
                      </a:r>
                    </a:p>
                    <a:p>
                      <a:pPr marL="0" marR="0" lvl="0" indent="0" algn="l" defTabSz="68578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9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1. Understanding cucumber and feature files.</a:t>
                      </a:r>
                    </a:p>
                    <a:p>
                      <a:pPr marL="0" marR="0" lvl="0" indent="0" algn="l" defTabSz="685783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9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2.Automation of an app using</a:t>
                      </a:r>
                      <a:r>
                        <a:rPr lang="en-US" sz="900" b="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BDD by using cucumber ,Appium and Selenium</a:t>
                      </a:r>
                      <a:endParaRPr lang="en-US" sz="9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465911"/>
              </p:ext>
            </p:extLst>
          </p:nvPr>
        </p:nvGraphicFramePr>
        <p:xfrm>
          <a:off x="4636293" y="1708203"/>
          <a:ext cx="3971925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1925">
                  <a:extLst>
                    <a:ext uri="{9D8B030D-6E8A-4147-A177-3AD203B41FA5}">
                      <a16:colId xmlns:a16="http://schemas.microsoft.com/office/drawing/2014/main" val="2006917194"/>
                    </a:ext>
                  </a:extLst>
                </a:gridCol>
              </a:tblGrid>
              <a:tr h="263875">
                <a:tc>
                  <a:txBody>
                    <a:bodyPr/>
                    <a:lstStyle/>
                    <a:p>
                      <a:r>
                        <a:rPr lang="en-US" dirty="0"/>
                        <a:t>Attention areas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7686111"/>
                  </a:ext>
                </a:extLst>
              </a:tr>
              <a:tr h="427013">
                <a:tc>
                  <a:txBody>
                    <a:bodyPr/>
                    <a:lstStyle/>
                    <a:p>
                      <a:pPr marL="285750" marR="0" lvl="0" indent="-28575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Learning</a:t>
                      </a:r>
                      <a:r>
                        <a:rPr lang="en-US" sz="12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Serenity  Framework to automate an app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05298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5675758"/>
              </p:ext>
            </p:extLst>
          </p:nvPr>
        </p:nvGraphicFramePr>
        <p:xfrm>
          <a:off x="4636293" y="2943225"/>
          <a:ext cx="4436270" cy="15144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36270">
                  <a:extLst>
                    <a:ext uri="{9D8B030D-6E8A-4147-A177-3AD203B41FA5}">
                      <a16:colId xmlns:a16="http://schemas.microsoft.com/office/drawing/2014/main" val="2006917194"/>
                    </a:ext>
                  </a:extLst>
                </a:gridCol>
              </a:tblGrid>
              <a:tr h="315995">
                <a:tc>
                  <a:txBody>
                    <a:bodyPr/>
                    <a:lstStyle/>
                    <a:p>
                      <a:r>
                        <a:rPr lang="en-US" dirty="0"/>
                        <a:t>Plan</a:t>
                      </a:r>
                      <a:r>
                        <a:rPr lang="en-US" baseline="0" dirty="0"/>
                        <a:t> for next week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7686111"/>
                  </a:ext>
                </a:extLst>
              </a:tr>
              <a:tr h="1198480"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baseline="0" dirty="0"/>
                        <a:t> Automate the app using the Serenity framework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0529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2648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5" name="video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94075" y="666750"/>
            <a:ext cx="2355850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Test Cases Report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91440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04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1269</TotalTime>
  <Words>184</Words>
  <Application>Microsoft Office PowerPoint</Application>
  <PresentationFormat>On-screen Show (16:9)</PresentationFormat>
  <Paragraphs>33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Plan</vt:lpstr>
      <vt:lpstr>Project Status, Key Updates and Attention areas</vt:lpstr>
      <vt:lpstr>Project Video Snippet</vt:lpstr>
      <vt:lpstr>Project Test Cases Report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Shandhiya V.S</cp:lastModifiedBy>
  <cp:revision>149</cp:revision>
  <dcterms:created xsi:type="dcterms:W3CDTF">2020-09-04T19:07:05Z</dcterms:created>
  <dcterms:modified xsi:type="dcterms:W3CDTF">2020-12-09T05:38:14Z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